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1" r:id="rId1"/>
  </p:sldMasterIdLst>
  <p:notesMasterIdLst>
    <p:notesMasterId r:id="rId7"/>
  </p:notesMasterIdLst>
  <p:sldIdLst>
    <p:sldId id="307" r:id="rId2"/>
    <p:sldId id="556" r:id="rId3"/>
    <p:sldId id="1739" r:id="rId4"/>
    <p:sldId id="423" r:id="rId5"/>
    <p:sldId id="1740" r:id="rId6"/>
  </p:sldIdLst>
  <p:sldSz cx="12192000" cy="6858000"/>
  <p:notesSz cx="6858000" cy="9144000"/>
  <p:embeddedFontLst>
    <p:embeddedFont>
      <p:font typeface="poppins-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1CE4D-38B6-405F-964E-2F83B7839BDB}" type="datetimeFigureOut">
              <a:rPr lang="en-AE" smtClean="0"/>
              <a:t>26/11/2025</a:t>
            </a:fld>
            <a:endParaRPr lang="en-A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4E740-CAEE-4589-B9D9-A7E7CD773BB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286523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A1D1F-B087-DA4F-B668-23D14E85779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416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A1D1F-B087-DA4F-B668-23D14E85779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34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8FC5A-B730-889D-4E72-C5EC7C6AC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61D50D-B16A-EB15-53F1-2E3CDE8B32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28A2A1-19AE-0B74-845A-67DE80CD63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0E4D0-7BCE-AB32-78AB-10DD6D5CE1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A1D1F-B087-DA4F-B668-23D14E85779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9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495109-78BC-463B-9FEA-3D5549F0BCAF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530D5-69C7-8B6F-83DE-4BFC33A5F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CBFBAAED-FFF5-0DDC-EC8A-C496A37B99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148A4C4B-280F-CBC9-6351-C47BAEAF0E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59396" name="Slide Number Placeholder 3">
            <a:extLst>
              <a:ext uri="{FF2B5EF4-FFF2-40B4-BE49-F238E27FC236}">
                <a16:creationId xmlns:a16="http://schemas.microsoft.com/office/drawing/2014/main" id="{4191381F-5AFF-79F7-830B-7D28EE0FD0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495109-78BC-463B-9FEA-3D5549F0BCAF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47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ACEBF-103E-16C3-2CBB-E58CBDE80C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A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E9E35B-9D6A-7AA0-BF98-1C1DC4E2FF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2C249-E812-090D-CB83-183C62938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EBC8B-2FA5-4D92-B79A-4527CF5B20F5}" type="datetime1">
              <a:rPr lang="en-AE" smtClean="0"/>
              <a:t>26/11/2025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58897-348E-EB3B-B41D-86D46338E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Your Name……..Institution</a:t>
            </a:r>
            <a:endParaRPr lang="en-A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55C31-D876-0469-B172-31D0374B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364529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891"/>
            <a:ext cx="9500381" cy="1143000"/>
          </a:xfrm>
        </p:spPr>
        <p:txBody>
          <a:bodyPr>
            <a:normAutofit/>
          </a:bodyPr>
          <a:lstStyle>
            <a:lvl1pPr>
              <a:defRPr sz="4800">
                <a:latin typeface="Emirates Medium" pitchFamily="2" charset="0"/>
                <a:cs typeface="Emirates Medium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661384"/>
            <a:ext cx="11047828" cy="43033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B557A-B109-4441-9536-2F07B2D2F3ED}" type="datetime1">
              <a:rPr lang="en-AE" smtClean="0"/>
              <a:t>26/11/2025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374D8-828B-154D-8583-2C3D583610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1A39A3E-A5B9-D211-F2BE-600263BB15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8186" y="6492875"/>
            <a:ext cx="5283217" cy="365125"/>
          </a:xfrm>
          <a:prstGeom prst="rect">
            <a:avLst/>
          </a:prstGeom>
        </p:spPr>
        <p:txBody>
          <a:bodyPr/>
          <a:lstStyle>
            <a:lvl1pPr algn="ctr">
              <a:defRPr sz="1333" b="1">
                <a:latin typeface="Emirates Medium" pitchFamily="2" charset="0"/>
                <a:cs typeface="Emirates Medium" pitchFamily="2" charset="0"/>
              </a:defRPr>
            </a:lvl1pPr>
          </a:lstStyle>
          <a:p>
            <a:r>
              <a:rPr lang="en-US"/>
              <a:t>Dr. Elango Rengasamy for Alpha International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595925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0CFF55-2B5B-4145-6621-8C25CF658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6348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C193C2-4016-2183-5DB5-A1E5A02A4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F971B-A1C7-3021-ECE6-D364E1D24A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D12AC1-3534-41FA-BB32-5FEAB60EC679}" type="datetime1">
              <a:rPr lang="en-AE" smtClean="0"/>
              <a:t>26/11/2025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46C3F-6B3A-6F7B-F433-06B564FBA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Your name……..Institution</a:t>
            </a:r>
            <a:endParaRPr lang="en-A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D2F5F-DE7D-606E-9F6F-215CD9C120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69C1E5-864C-4AE3-B49B-27B2BA91984C}" type="slidenum">
              <a:rPr lang="en-AE" smtClean="0"/>
              <a:t>‹#›</a:t>
            </a:fld>
            <a:endParaRPr lang="en-AE"/>
          </a:p>
        </p:txBody>
      </p:sp>
      <p:pic>
        <p:nvPicPr>
          <p:cNvPr id="7" name="Picture 6" descr="A blue and green logo&#10;&#10;AI-generated content may be incorrect.">
            <a:extLst>
              <a:ext uri="{FF2B5EF4-FFF2-40B4-BE49-F238E27FC236}">
                <a16:creationId xmlns:a16="http://schemas.microsoft.com/office/drawing/2014/main" id="{0147D83B-49BD-8329-1984-B6AD72C2111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5913" y="0"/>
            <a:ext cx="1566087" cy="156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498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1019176" y="4869774"/>
            <a:ext cx="10363200" cy="735012"/>
          </a:xfrm>
          <a:prstGeom prst="rect">
            <a:avLst/>
          </a:prstGeom>
        </p:spPr>
        <p:txBody>
          <a:bodyPr vert="horz" lIns="121920" tIns="60960" rIns="121920" bIns="60960" rtlCol="0" anchor="ctr"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67" b="1" dirty="0">
                <a:solidFill>
                  <a:srgbClr val="C00000"/>
                </a:solidFill>
                <a:latin typeface="Emirates Medium" pitchFamily="2" charset="0"/>
                <a:cs typeface="Emirates Medium" pitchFamily="2" charset="0"/>
              </a:rPr>
              <a:t>Your Name, Affiliation Details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2977804-728F-6B49-44C0-17EED25384EB}"/>
              </a:ext>
            </a:extLst>
          </p:cNvPr>
          <p:cNvSpPr txBox="1">
            <a:spLocks/>
          </p:cNvSpPr>
          <p:nvPr/>
        </p:nvSpPr>
        <p:spPr>
          <a:xfrm>
            <a:off x="1941195" y="336203"/>
            <a:ext cx="8309610" cy="183402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sz="2400" b="1" dirty="0">
                <a:latin typeface="Emirates Medium" pitchFamily="2" charset="0"/>
                <a:cs typeface="Emirates Medium" pitchFamily="2" charset="0"/>
              </a:rPr>
            </a:br>
            <a:br>
              <a:rPr lang="en-US" sz="2400" b="1" dirty="0">
                <a:latin typeface="Emirates Medium" pitchFamily="2" charset="0"/>
                <a:cs typeface="Emirates Medium" pitchFamily="2" charset="0"/>
              </a:rPr>
            </a:br>
            <a:r>
              <a:rPr lang="en-GB" sz="3600" b="1" dirty="0" err="1">
                <a:solidFill>
                  <a:srgbClr val="C00000"/>
                </a:solidFill>
                <a:latin typeface="Emirates Medium" pitchFamily="2" charset="0"/>
                <a:cs typeface="Emirates Medium" pitchFamily="2" charset="0"/>
              </a:rPr>
              <a:t>xxxx</a:t>
            </a:r>
            <a:r>
              <a:rPr lang="en-GB" sz="3600" b="1" dirty="0">
                <a:solidFill>
                  <a:srgbClr val="C00000"/>
                </a:solidFill>
                <a:latin typeface="Emirates Medium" pitchFamily="2" charset="0"/>
                <a:cs typeface="Emirates Medium" pitchFamily="2" charset="0"/>
              </a:rPr>
              <a:t> Conference</a:t>
            </a:r>
            <a:b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Emirates Medium" pitchFamily="2" charset="0"/>
                <a:cs typeface="Emirates Medium" pitchFamily="2" charset="0"/>
              </a:rPr>
            </a:br>
            <a:b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Emirates Medium" pitchFamily="2" charset="0"/>
                <a:cs typeface="Emirates Medium" pitchFamily="2" charset="0"/>
              </a:rPr>
            </a:br>
            <a:br>
              <a:rPr lang="en-US" sz="1800" b="1" dirty="0">
                <a:solidFill>
                  <a:schemeClr val="tx2">
                    <a:lumMod val="75000"/>
                  </a:schemeClr>
                </a:solidFill>
                <a:latin typeface="Emirates Medium" pitchFamily="2" charset="0"/>
                <a:cs typeface="Emirates Medium" pitchFamily="2" charset="0"/>
              </a:rPr>
            </a:br>
            <a:r>
              <a:rPr lang="en-US" sz="2400" b="1" dirty="0">
                <a:latin typeface="Emirates Medium" pitchFamily="2" charset="0"/>
                <a:cs typeface="Emirates Medium" pitchFamily="2" charset="0"/>
              </a:rPr>
              <a:t> </a:t>
            </a:r>
          </a:p>
        </p:txBody>
      </p:sp>
      <p:sp>
        <p:nvSpPr>
          <p:cNvPr id="5" name="标题 1">
            <a:extLst>
              <a:ext uri="{FF2B5EF4-FFF2-40B4-BE49-F238E27FC236}">
                <a16:creationId xmlns:a16="http://schemas.microsoft.com/office/drawing/2014/main" id="{A31A73B5-3058-E6E1-A1F4-D4DA611DB1AD}"/>
              </a:ext>
            </a:extLst>
          </p:cNvPr>
          <p:cNvSpPr txBox="1"/>
          <p:nvPr/>
        </p:nvSpPr>
        <p:spPr>
          <a:xfrm>
            <a:off x="3120391" y="2211049"/>
            <a:ext cx="6160770" cy="231698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/>
          <a:lstStyle/>
          <a:p>
            <a:pPr algn="ctr"/>
            <a:r>
              <a:rPr kumimoji="1" lang="en-US" altLang="zh-CN" sz="2400" dirty="0">
                <a:ln w="12700">
                  <a:noFill/>
                </a:ln>
                <a:solidFill>
                  <a:srgbClr val="0066FF"/>
                </a:solidFill>
                <a:latin typeface="poppins-bold"/>
                <a:ea typeface="poppins-bold"/>
                <a:cs typeface="poppins-bold"/>
              </a:rPr>
              <a:t>xx-xx xx’ 2026</a:t>
            </a:r>
          </a:p>
          <a:p>
            <a:pPr algn="ctr"/>
            <a:r>
              <a:rPr kumimoji="1" lang="en-US" altLang="zh-CN" sz="2000" dirty="0">
                <a:ln w="12700">
                  <a:noFill/>
                </a:ln>
                <a:solidFill>
                  <a:srgbClr val="0066FF"/>
                </a:solidFill>
                <a:latin typeface="poppins-bold"/>
                <a:cs typeface="poppins-bold"/>
              </a:rPr>
              <a:t>9.00 am to 5.30 pm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BE9222-BD64-4825-E13B-93FA3F4F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EDEE-6FCE-468C-AAA1-CD5168F55A87}" type="datetime1">
              <a:rPr lang="en-AE" smtClean="0"/>
              <a:t>26/11/2025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688144-AA14-E8C9-AFB3-91135C67E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Your name………Institution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3993509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D4EB6-BF40-44D2-8632-FA4E3CEA8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181" y="0"/>
            <a:ext cx="3876909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267" b="1" dirty="0">
                <a:solidFill>
                  <a:srgbClr val="C00000"/>
                </a:solidFill>
              </a:rPr>
              <a:t>Your Short Profile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6E6113-ACA3-F413-0160-AC6081FDFC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Your name………Institution</a:t>
            </a:r>
            <a:endParaRPr lang="en-A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B8ADC0-2E9E-D01A-D954-302C6B438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040130"/>
            <a:ext cx="11047828" cy="531622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AE" sz="4000" dirty="0">
                <a:solidFill>
                  <a:srgbClr val="0066FF"/>
                </a:solidFill>
              </a:rPr>
              <a:t>Dr. x is Professor of……</a:t>
            </a:r>
          </a:p>
          <a:p>
            <a:endParaRPr lang="en-A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E04DB5-72FB-B76A-ED6F-452153DD2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3ECC8-C662-4793-BD85-877DD32DBB62}" type="datetime1">
              <a:rPr lang="en-AE" smtClean="0"/>
              <a:t>26/11/2025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306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072B4-427A-374C-2483-CF4412D07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E2FC3-67DA-EF0A-5616-AA2B4C7EF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7144" y="0"/>
            <a:ext cx="5534259" cy="1143000"/>
          </a:xfrm>
        </p:spPr>
        <p:txBody>
          <a:bodyPr>
            <a:normAutofit/>
          </a:bodyPr>
          <a:lstStyle/>
          <a:p>
            <a:r>
              <a:rPr lang="en-US" sz="4267" b="1" dirty="0">
                <a:solidFill>
                  <a:srgbClr val="C00000"/>
                </a:solidFill>
              </a:rPr>
              <a:t>Topic of Research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C673B5-5D6D-3A29-2C1D-E41C592A0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Your name………GBRC 26</a:t>
            </a:r>
            <a:endParaRPr lang="en-A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CDE8975-9B0C-FDAF-18ED-226A1027D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880" y="1143000"/>
            <a:ext cx="11047828" cy="4644135"/>
          </a:xfrm>
        </p:spPr>
        <p:txBody>
          <a:bodyPr>
            <a:normAutofit/>
          </a:bodyPr>
          <a:lstStyle/>
          <a:p>
            <a:pPr lvl="0">
              <a:lnSpc>
                <a:spcPct val="170000"/>
              </a:lnSpc>
            </a:pPr>
            <a:r>
              <a:rPr lang="en-AE" sz="4000" dirty="0" err="1"/>
              <a:t>xxxxx</a:t>
            </a:r>
            <a:endParaRPr lang="en-AE" sz="4000" dirty="0"/>
          </a:p>
          <a:p>
            <a:endParaRPr lang="en-A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50936C-7231-9F72-228F-661EC1E3A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B20E-3DDA-4A6D-AB0D-893349339113}" type="datetime1">
              <a:rPr lang="en-AE" smtClean="0"/>
              <a:t>26/11/2025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6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3009901" y="185539"/>
            <a:ext cx="5093970" cy="706439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en-GB" b="1" dirty="0">
                <a:solidFill>
                  <a:srgbClr val="C00000"/>
                </a:solidFill>
              </a:rPr>
              <a:t>Slide 1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>
          <a:xfrm>
            <a:off x="359145" y="1066473"/>
            <a:ext cx="11398103" cy="5480507"/>
          </a:xfrm>
        </p:spPr>
        <p:txBody>
          <a:bodyPr rtlCol="0">
            <a:normAutofit/>
          </a:bodyPr>
          <a:lstStyle/>
          <a:p>
            <a:pPr lvl="0"/>
            <a:r>
              <a:rPr lang="en-GB" dirty="0">
                <a:latin typeface="Emirates Medium" pitchFamily="2" charset="0"/>
                <a:cs typeface="Emirates Medium" pitchFamily="2" charset="0"/>
              </a:rPr>
              <a:t>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150ECE1-5F52-4385-8F6B-D98C425D9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Your name………Institution</a:t>
            </a:r>
            <a:endParaRPr lang="en-A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5378B-B915-38AB-570E-B0FD14494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75F5B-E0A6-4E68-8443-7979CA8294CE}" type="datetime1">
              <a:rPr lang="en-AE" smtClean="0"/>
              <a:t>26/11/2025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02EFC-DFB2-8EEB-616D-F4BBFD177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D462DE2-1E0B-3A27-F2A3-8E63060CD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9901" y="185539"/>
            <a:ext cx="5093970" cy="706439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en-GB" b="1" dirty="0">
                <a:solidFill>
                  <a:srgbClr val="C00000"/>
                </a:solidFill>
              </a:rPr>
              <a:t>Slide 1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EEB97F8-A1C3-8261-C407-95602D291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9145" y="1066473"/>
            <a:ext cx="11398103" cy="5480507"/>
          </a:xfrm>
        </p:spPr>
        <p:txBody>
          <a:bodyPr rtlCol="0">
            <a:normAutofit/>
          </a:bodyPr>
          <a:lstStyle/>
          <a:p>
            <a:pPr lvl="0"/>
            <a:r>
              <a:rPr lang="en-GB" dirty="0">
                <a:latin typeface="Emirates Medium" pitchFamily="2" charset="0"/>
                <a:cs typeface="Emirates Medium" pitchFamily="2" charset="0"/>
              </a:rPr>
              <a:t>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C6AFCBE-85DF-A5E2-2272-6D2EC76DAF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Your name………Institution</a:t>
            </a:r>
            <a:endParaRPr lang="en-A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EF301-9327-3956-7FA9-A64469553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75F5B-E0A6-4E68-8443-7979CA8294CE}" type="datetime1">
              <a:rPr lang="en-AE" smtClean="0"/>
              <a:t>26/11/2025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0524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</TotalTime>
  <Words>73</Words>
  <Application>Microsoft Office PowerPoint</Application>
  <PresentationFormat>Widescreen</PresentationFormat>
  <Paragraphs>27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 Display</vt:lpstr>
      <vt:lpstr>Arial</vt:lpstr>
      <vt:lpstr>Aptos</vt:lpstr>
      <vt:lpstr>poppins-bold</vt:lpstr>
      <vt:lpstr>Emirates Medium</vt:lpstr>
      <vt:lpstr>Custom Design</vt:lpstr>
      <vt:lpstr>PowerPoint Presentation</vt:lpstr>
      <vt:lpstr>Your Short Profile</vt:lpstr>
      <vt:lpstr>Topic of Research</vt:lpstr>
      <vt:lpstr>Slide 1</vt:lpstr>
      <vt:lpstr>Slide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Elango Rengasamy</dc:creator>
  <cp:lastModifiedBy>Elango Rengasamy</cp:lastModifiedBy>
  <cp:revision>26</cp:revision>
  <dcterms:modified xsi:type="dcterms:W3CDTF">2025-11-26T05:23:29Z</dcterms:modified>
</cp:coreProperties>
</file>